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25"/>
  </p:handout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5" r:id="rId14"/>
    <p:sldId id="273" r:id="rId15"/>
    <p:sldId id="269" r:id="rId16"/>
    <p:sldId id="270" r:id="rId17"/>
    <p:sldId id="271" r:id="rId18"/>
    <p:sldId id="272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9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FB90C1-EE64-1B44-8541-05054CE5245C}" type="datetimeFigureOut">
              <a:rPr lang="en-US" smtClean="0"/>
              <a:t>5/9/14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02A30-B942-3846-9020-939A807B1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370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73846"/>
            <a:ext cx="7772400" cy="10001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11858"/>
            <a:ext cx="6400800" cy="87287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FB66F-8D2D-744D-9B7E-8B08A9CDFA7A}" type="datetimeFigureOut">
              <a:rPr lang="en-US" smtClean="0"/>
              <a:t>5/9/14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CEB7D-1E8D-7143-99A9-DA29CBB14B3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reverse-orang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764" y="5504049"/>
            <a:ext cx="3026619" cy="111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999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FB66F-8D2D-744D-9B7E-8B08A9CDFA7A}" type="datetimeFigureOut">
              <a:rPr lang="en-US" smtClean="0"/>
              <a:t>5/9/14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CEB7D-1E8D-7143-99A9-DA29CBB14B3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UVA-McIntire-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12" y="6021705"/>
            <a:ext cx="1874504" cy="669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050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6922" y="274638"/>
            <a:ext cx="1852122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709722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FB66F-8D2D-744D-9B7E-8B08A9CDFA7A}" type="datetimeFigureOut">
              <a:rPr lang="en-US" smtClean="0"/>
              <a:t>5/9/14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CEB7D-1E8D-7143-99A9-DA29CBB14B3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UVA-McIntire-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45408" y="5449579"/>
            <a:ext cx="1874504" cy="669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400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FB66F-8D2D-744D-9B7E-8B08A9CDFA7A}" type="datetimeFigureOut">
              <a:rPr lang="en-US" smtClean="0"/>
              <a:t>5/9/14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CEB7D-1E8D-7143-99A9-DA29CBB14B3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UVA-McIntire-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804" y="5959576"/>
            <a:ext cx="1874504" cy="669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27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3319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83300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FB66F-8D2D-744D-9B7E-8B08A9CDFA7A}" type="datetimeFigureOut">
              <a:rPr lang="en-US" smtClean="0"/>
              <a:t>5/9/14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CEB7D-1E8D-7143-99A9-DA29CBB14B3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reverse-orang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764" y="5504049"/>
            <a:ext cx="3026619" cy="111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210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2056"/>
            <a:ext cx="4038600" cy="41441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2056"/>
            <a:ext cx="4038600" cy="41441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FB66F-8D2D-744D-9B7E-8B08A9CDFA7A}" type="datetimeFigureOut">
              <a:rPr lang="en-US" smtClean="0"/>
              <a:t>5/9/14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CEB7D-1E8D-7143-99A9-DA29CBB14B3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UVA-McIntire-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804" y="5959576"/>
            <a:ext cx="1874504" cy="669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410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99531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770779"/>
            <a:ext cx="4040188" cy="33553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099531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770779"/>
            <a:ext cx="4041775" cy="3355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FB66F-8D2D-744D-9B7E-8B08A9CDFA7A}" type="datetimeFigureOut">
              <a:rPr lang="en-US" smtClean="0"/>
              <a:t>5/9/14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CEB7D-1E8D-7143-99A9-DA29CBB14B38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UVA-McIntire-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804" y="5959576"/>
            <a:ext cx="1874504" cy="669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45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FB66F-8D2D-744D-9B7E-8B08A9CDFA7A}" type="datetimeFigureOut">
              <a:rPr lang="en-US" smtClean="0"/>
              <a:t>5/9/14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CEB7D-1E8D-7143-99A9-DA29CBB14B3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UVA-McIntire-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804" y="5959576"/>
            <a:ext cx="1874504" cy="669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943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FB66F-8D2D-744D-9B7E-8B08A9CDFA7A}" type="datetimeFigureOut">
              <a:rPr lang="en-US" smtClean="0"/>
              <a:t>5/9/14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CEB7D-1E8D-7143-99A9-DA29CBB14B38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UVA-McIntire-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804" y="5959576"/>
            <a:ext cx="1874504" cy="669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814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4228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67040"/>
            <a:ext cx="5111750" cy="54591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283328"/>
            <a:ext cx="3008313" cy="384283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FB66F-8D2D-744D-9B7E-8B08A9CDFA7A}" type="datetimeFigureOut">
              <a:rPr lang="en-US" smtClean="0"/>
              <a:t>5/9/14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CEB7D-1E8D-7143-99A9-DA29CBB14B3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UVA-McIntire-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804" y="5959576"/>
            <a:ext cx="1874504" cy="669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185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FB66F-8D2D-744D-9B7E-8B08A9CDFA7A}" type="datetimeFigureOut">
              <a:rPr lang="en-US" smtClean="0"/>
              <a:t>5/9/14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CEB7D-1E8D-7143-99A9-DA29CBB14B3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UVA-McIntire-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804" y="5959576"/>
            <a:ext cx="1874504" cy="669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123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3905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16568"/>
            <a:ext cx="8229600" cy="40095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FB66F-8D2D-744D-9B7E-8B08A9CDFA7A}" type="datetimeFigureOut">
              <a:rPr lang="en-US" smtClean="0"/>
              <a:t>5/9/14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CEB7D-1E8D-7143-99A9-DA29CBB14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184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3200" b="1" i="0" kern="1200">
          <a:solidFill>
            <a:schemeClr val="tx1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lnSpc>
          <a:spcPct val="150000"/>
        </a:lnSpc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Myriad Pro"/>
          <a:ea typeface="+mn-ea"/>
          <a:cs typeface="Myriad Pro"/>
        </a:defRPr>
      </a:lvl1pPr>
      <a:lvl2pPr marL="742950" indent="-285750" algn="l" defTabSz="457200" rtl="0" eaLnBrk="1" latinLnBrk="0" hangingPunct="1">
        <a:lnSpc>
          <a:spcPct val="150000"/>
        </a:lnSpc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Myriad Pro"/>
          <a:ea typeface="+mn-ea"/>
          <a:cs typeface="Myriad Pro"/>
        </a:defRPr>
      </a:lvl2pPr>
      <a:lvl3pPr marL="1143000" indent="-228600" algn="l" defTabSz="457200" rtl="0" eaLnBrk="1" latinLnBrk="0" hangingPunct="1">
        <a:lnSpc>
          <a:spcPct val="150000"/>
        </a:lnSpc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Myriad Pro"/>
          <a:ea typeface="+mn-ea"/>
          <a:cs typeface="Myriad Pro"/>
        </a:defRPr>
      </a:lvl3pPr>
      <a:lvl4pPr marL="1600200" indent="-228600" algn="l" defTabSz="457200" rtl="0" eaLnBrk="1" latinLnBrk="0" hangingPunct="1">
        <a:lnSpc>
          <a:spcPct val="150000"/>
        </a:lnSpc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Myriad Pro"/>
          <a:ea typeface="+mn-ea"/>
          <a:cs typeface="Myriad Pro"/>
        </a:defRPr>
      </a:lvl4pPr>
      <a:lvl5pPr marL="2057400" indent="-228600" algn="l" defTabSz="457200" rtl="0" eaLnBrk="1" latinLnBrk="0" hangingPunct="1">
        <a:lnSpc>
          <a:spcPct val="150000"/>
        </a:lnSpc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Myriad Pro"/>
          <a:ea typeface="+mn-ea"/>
          <a:cs typeface="Myriad Pr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2781" y="1789513"/>
            <a:ext cx="8218437" cy="1000116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Fully Pipelined FPU for OR1200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55353"/>
            <a:ext cx="6400800" cy="87287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Eric Zhang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3964" y="6339688"/>
            <a:ext cx="3520035" cy="2371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63725" y="6272777"/>
            <a:ext cx="30405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Electrical &amp; Computer Engineering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69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0099" y="5248865"/>
            <a:ext cx="2209800" cy="1409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3926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Register Retiming Timing Report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6313" y="1313916"/>
            <a:ext cx="4280687" cy="5544084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2244865" y="6125671"/>
            <a:ext cx="260226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244865" y="4628644"/>
            <a:ext cx="2602264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244865" y="3162637"/>
            <a:ext cx="2602264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44865" y="1567158"/>
            <a:ext cx="2602264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71731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0099" y="5248865"/>
            <a:ext cx="2209800" cy="1409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3926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Schematic Before Retiming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4120"/>
            <a:ext cx="8229600" cy="4009595"/>
          </a:xfrm>
        </p:spPr>
        <p:txBody>
          <a:bodyPr>
            <a:normAutofit/>
          </a:bodyPr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https://venividiwiki.ee.virginia.edu/mediawiki/images/9/9a/Sche_before_retim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12913"/>
            <a:ext cx="9148236" cy="534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09822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0099" y="5248865"/>
            <a:ext cx="2209800" cy="1409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3926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Schematic After Retiming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 descr="https://venividiwiki.ee.virginia.edu/mediawiki/images/c/cc/Sche_after_retim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7730"/>
            <a:ext cx="9144000" cy="5270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4908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0099" y="5248865"/>
            <a:ext cx="2209800" cy="1409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3926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VCS Functional Simulation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 descr="https://venividiwiki.ee.virginia.edu/mediawiki/images/6/6c/Vcs_sim_fpm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068" y="1933503"/>
            <a:ext cx="9174068" cy="4392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222776" y="2818930"/>
            <a:ext cx="197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1.6 * 4.0 = 6.4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861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0099" y="5248865"/>
            <a:ext cx="2209800" cy="1409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3926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VCS Functional Simulation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4" name="Picture 2" descr="https://venividiwiki.ee.virginia.edu/mediawiki/images/1/15/Vcs_sim_fpdi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112061"/>
            <a:ext cx="9144000" cy="4338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22776" y="3003596"/>
            <a:ext cx="197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1.6 / 4.0 = 0.0625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9522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0099" y="5248865"/>
            <a:ext cx="2209800" cy="1409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3006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Physical Layout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20" name="Picture 4" descr="https://venividiwiki.ee.virginia.edu/mediawiki/images/1/15/Fpu_final_layou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0817" y="1511954"/>
            <a:ext cx="4169282" cy="5346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5212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0099" y="5248865"/>
            <a:ext cx="2209800" cy="1409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3926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Specification Results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9305128"/>
              </p:ext>
            </p:extLst>
          </p:nvPr>
        </p:nvGraphicFramePr>
        <p:xfrm>
          <a:off x="457200" y="2074161"/>
          <a:ext cx="8229600" cy="445008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Pipelined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Original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Frequency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222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222Mhz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VDD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1.05V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1.05 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Metal Layers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# of</a:t>
                      </a:r>
                      <a:r>
                        <a:rPr lang="en-US" baseline="0" dirty="0" smtClean="0"/>
                        <a:t> input pins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#</a:t>
                      </a:r>
                      <a:r>
                        <a:rPr lang="en-US" baseline="0" dirty="0" smtClean="0"/>
                        <a:t> of output pins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Area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0.5 mm^2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0.45 mm^2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FPMUL Cycles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FPDIV Cycles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37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Dynamic</a:t>
                      </a:r>
                      <a:r>
                        <a:rPr lang="en-US" baseline="0" dirty="0" smtClean="0"/>
                        <a:t> 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3.79 </a:t>
                      </a:r>
                      <a:r>
                        <a:rPr lang="en-US" dirty="0" err="1" smtClean="0">
                          <a:solidFill>
                            <a:srgbClr val="00B050"/>
                          </a:solidFill>
                        </a:rPr>
                        <a:t>mW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0.65 </a:t>
                      </a:r>
                      <a:r>
                        <a:rPr lang="en-US" dirty="0" err="1" smtClean="0">
                          <a:solidFill>
                            <a:srgbClr val="00B050"/>
                          </a:solidFill>
                        </a:rPr>
                        <a:t>mW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Leakage</a:t>
                      </a:r>
                      <a:r>
                        <a:rPr lang="en-US" baseline="0" dirty="0" smtClean="0"/>
                        <a:t> 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1.33 </a:t>
                      </a:r>
                      <a:r>
                        <a:rPr lang="en-US" dirty="0" err="1" smtClean="0">
                          <a:solidFill>
                            <a:srgbClr val="00B050"/>
                          </a:solidFill>
                        </a:rPr>
                        <a:t>mW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0.69 </a:t>
                      </a:r>
                      <a:r>
                        <a:rPr lang="en-US" dirty="0" err="1" smtClean="0">
                          <a:solidFill>
                            <a:srgbClr val="00B050"/>
                          </a:solidFill>
                        </a:rPr>
                        <a:t>mW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5.13 </a:t>
                      </a:r>
                      <a:r>
                        <a:rPr lang="en-US" dirty="0" err="1" smtClean="0">
                          <a:solidFill>
                            <a:srgbClr val="00B050"/>
                          </a:solidFill>
                        </a:rPr>
                        <a:t>mW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1.34mW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67190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0099" y="5248865"/>
            <a:ext cx="2209800" cy="1409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3926"/>
            <a:ext cx="8229600" cy="1143000"/>
          </a:xfrm>
        </p:spPr>
        <p:txBody>
          <a:bodyPr/>
          <a:lstStyle/>
          <a:p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DesignWare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IP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4120"/>
            <a:ext cx="8229600" cy="471444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Technology-independent 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Microarchitecture-level library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Synthesizable for ASIC,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SoC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and FPGA design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IPs include: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Arithmetic Components: Multiplier,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divider,adder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DW01_add, DW02_mult,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DW_fp_mult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DSP, AMBA Bus, Memory Controller</a:t>
            </a:r>
          </a:p>
          <a:p>
            <a:pPr lvl="2"/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DW_fir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6151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0099" y="5248865"/>
            <a:ext cx="2209800" cy="1409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3926"/>
            <a:ext cx="8229600" cy="1143000"/>
          </a:xfrm>
        </p:spPr>
        <p:txBody>
          <a:bodyPr/>
          <a:lstStyle/>
          <a:p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DesignWare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IP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4120"/>
            <a:ext cx="8229600" cy="400959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To use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DesignWare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IP: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set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synthetic_library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dw_foundation.sldb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set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link_library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target_library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$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synthetic_library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License: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DesignWare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457200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Instantiation In Verilog file:</a:t>
            </a:r>
          </a:p>
          <a:p>
            <a:pPr marL="914400" lvl="1" indent="-45720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DW01_mult #(8, 8) U1 (A, B, TC, PRODUCT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514350" indent="-457200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Synthesize using normal flow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9280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0099" y="5248865"/>
            <a:ext cx="2209800" cy="1409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3926"/>
            <a:ext cx="8229600" cy="1143000"/>
          </a:xfrm>
        </p:spPr>
        <p:txBody>
          <a:bodyPr/>
          <a:lstStyle/>
          <a:p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DesignWare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IP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4120"/>
            <a:ext cx="8229600" cy="400959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Benefits of using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DesignWare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IP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Increased productivity: parameterized, pre-verified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Better quality of results (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QoR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): optimized by Synopsys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Design reusability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203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0099" y="5248865"/>
            <a:ext cx="2209800" cy="1409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Introduction &amp; Motivation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Floating Point Unit: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Performs floating point operations such as: </a:t>
            </a:r>
          </a:p>
          <a:p>
            <a:pPr lvl="2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dd/sub, multiplication, division, sine, cosine, FMA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Wide dynamic range and high precision 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Required by many algorithms and applications</a:t>
            </a:r>
          </a:p>
          <a:p>
            <a:pPr lvl="2"/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 Hotspot, SRAD, etc. 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High performance and Low power consumption</a:t>
            </a:r>
          </a:p>
        </p:txBody>
      </p:sp>
    </p:spTree>
    <p:extLst>
      <p:ext uri="{BB962C8B-B14F-4D97-AF65-F5344CB8AC3E}">
        <p14:creationId xmlns:p14="http://schemas.microsoft.com/office/powerpoint/2010/main" val="39356564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0099" y="5248865"/>
            <a:ext cx="2209800" cy="1409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3926"/>
            <a:ext cx="8229600" cy="1143000"/>
          </a:xfrm>
        </p:spPr>
        <p:txBody>
          <a:bodyPr>
            <a:normAutofit/>
          </a:bodyPr>
          <a:lstStyle/>
          <a:p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Improved Scripts for </a:t>
            </a:r>
            <a:r>
              <a:rPr lang="en-US" b="0" dirty="0" smtClean="0">
                <a:latin typeface="Arial" panose="020B0604020202020204" pitchFamily="34" charset="0"/>
                <a:cs typeface="Arial" panose="020B0604020202020204" pitchFamily="34" charset="0"/>
              </a:rPr>
              <a:t>design flow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4120"/>
            <a:ext cx="8229600" cy="4009595"/>
          </a:xfrm>
        </p:spPr>
        <p:txBody>
          <a:bodyPr>
            <a:normAutofit fontScale="92500"/>
          </a:bodyPr>
          <a:lstStyle/>
          <a:p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Automaticly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setup all necessary folders and scripts</a:t>
            </a:r>
          </a:p>
          <a:p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Automaticly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setup scratch storage for synthesis results 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Scripts common to different projects are created as symbolic links</a:t>
            </a:r>
          </a:p>
          <a:p>
            <a:pPr lvl="1"/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etup.tcl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4503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0099" y="5248865"/>
            <a:ext cx="2209800" cy="1409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3926"/>
            <a:ext cx="8229600" cy="1143000"/>
          </a:xfrm>
        </p:spPr>
        <p:txBody>
          <a:bodyPr/>
          <a:lstStyle/>
          <a:p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Improved Scripts for design flow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66" name="Picture 2" descr="Folder struct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20" y="2106627"/>
            <a:ext cx="57150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3519" y="1691333"/>
            <a:ext cx="41065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Top level folder without any projects: </a:t>
            </a:r>
            <a:endParaRPr lang="en-US" sz="2000" dirty="0"/>
          </a:p>
        </p:txBody>
      </p:sp>
      <p:pic>
        <p:nvPicPr>
          <p:cNvPr id="11268" name="Picture 4" descr="Folder struct create pj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19" y="3447173"/>
            <a:ext cx="8324105" cy="2942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3519" y="3015324"/>
            <a:ext cx="3005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Create a project called “test”: 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2983992"/>
            <a:ext cx="91440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23887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0099" y="5248865"/>
            <a:ext cx="2209800" cy="1409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3926"/>
            <a:ext cx="8229600" cy="1143000"/>
          </a:xfrm>
        </p:spPr>
        <p:txBody>
          <a:bodyPr/>
          <a:lstStyle/>
          <a:p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Improved Scripts for design flow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290" name="Picture 2" descr="Folder struct after create pj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33204"/>
            <a:ext cx="626745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2076" y="1891388"/>
            <a:ext cx="41038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Top level folder after creating “test”: </a:t>
            </a:r>
            <a:endParaRPr lang="en-US" sz="2000" dirty="0"/>
          </a:p>
        </p:txBody>
      </p:sp>
      <p:pic>
        <p:nvPicPr>
          <p:cNvPr id="12292" name="Picture 4" descr="Inside tes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92356"/>
            <a:ext cx="489585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2076" y="3328313"/>
            <a:ext cx="3152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Folder layout of project “test” :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3220" y="4766209"/>
            <a:ext cx="92734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Other useful scripts : </a:t>
            </a:r>
          </a:p>
          <a:p>
            <a:r>
              <a:rPr lang="en-US" dirty="0" smtClean="0"/>
              <a:t>	timing_closure.sh : binary search for minimum delay</a:t>
            </a:r>
          </a:p>
          <a:p>
            <a:r>
              <a:rPr lang="en-US" dirty="0" smtClean="0"/>
              <a:t>         </a:t>
            </a:r>
            <a:r>
              <a:rPr lang="en-US" dirty="0" err="1" smtClean="0"/>
              <a:t>project_init.tcl</a:t>
            </a:r>
            <a:r>
              <a:rPr lang="en-US" dirty="0" smtClean="0"/>
              <a:t>: Project specific information:  top-level design name, language, </a:t>
            </a:r>
            <a:r>
              <a:rPr lang="en-US" dirty="0" err="1" smtClean="0"/>
              <a:t>etc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8917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0099" y="5248865"/>
            <a:ext cx="2209800" cy="1409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65176" y="3031611"/>
            <a:ext cx="45800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chemeClr val="accent6">
                    <a:lumMod val="75000"/>
                  </a:schemeClr>
                </a:solidFill>
              </a:rPr>
              <a:t>Thank you!</a:t>
            </a:r>
            <a:endParaRPr lang="en-US" sz="7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360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0099" y="5248865"/>
            <a:ext cx="2209800" cy="1409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011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FPU in OR1200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0489" y="1631046"/>
            <a:ext cx="8229600" cy="4009595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Arithmetic, Conversion, Comparison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Or12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03" y="2455023"/>
            <a:ext cx="8865193" cy="3960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5089890" y="4175490"/>
            <a:ext cx="90630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717575" y="5897745"/>
            <a:ext cx="90630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812063" y="5807383"/>
            <a:ext cx="90630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2209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0099" y="5248865"/>
            <a:ext cx="2209800" cy="1409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011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FPU in OR1200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63414"/>
            <a:ext cx="8229600" cy="4009595"/>
          </a:xfrm>
        </p:spPr>
        <p:txBody>
          <a:bodyPr/>
          <a:lstStyle/>
          <a:p>
            <a:r>
              <a:rPr lang="en-US" dirty="0" smtClean="0"/>
              <a:t>Serial implementation with long stalls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099" y="2326925"/>
            <a:ext cx="8437801" cy="44293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44750" y="2646096"/>
            <a:ext cx="1566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10 cycles total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78063" y="3771881"/>
            <a:ext cx="1513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38 cycles total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44750" y="5998839"/>
            <a:ext cx="1513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37 cycles total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462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0099" y="5248865"/>
            <a:ext cx="2209800" cy="1409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3926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Goals and Objectives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4120"/>
            <a:ext cx="8229600" cy="400959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Pipeline the current version of floating point multiplication and division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Reduce number of clock cycles 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Eliminate the stalls due to serial implementation 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Synthesize and obtain the physical layout of the pipelined FPU using Synopsys Top-Down design flow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846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0099" y="5248865"/>
            <a:ext cx="2209800" cy="1409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3926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Methodology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4120"/>
            <a:ext cx="8229600" cy="400959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Analyze existing floating point implementation 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Identify serial implementation that possible for pipelining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Pipeline the FPU multiplier and divider using Synopsys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Register Retiming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design flow 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DC for synthesis, VCS for functional simulation and verification, IC compiler for physical layout, and power and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area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576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0099" y="5248865"/>
            <a:ext cx="2209800" cy="1409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3926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Register Retiming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5003" y="2554254"/>
            <a:ext cx="4997015" cy="26990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12" y="2284630"/>
            <a:ext cx="4211988" cy="3185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745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0099" y="5248865"/>
            <a:ext cx="2209800" cy="1409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3926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Register Retiming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Sample dc script retim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221" y="1501457"/>
            <a:ext cx="7539657" cy="5214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Left Brace 2"/>
          <p:cNvSpPr/>
          <p:nvPr/>
        </p:nvSpPr>
        <p:spPr>
          <a:xfrm>
            <a:off x="979136" y="1602223"/>
            <a:ext cx="469338" cy="795353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Brace 6"/>
          <p:cNvSpPr/>
          <p:nvPr/>
        </p:nvSpPr>
        <p:spPr>
          <a:xfrm>
            <a:off x="979137" y="3066880"/>
            <a:ext cx="469338" cy="647364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2050" idx="1"/>
            <a:endCxn id="2050" idx="3"/>
          </p:cNvCxnSpPr>
          <p:nvPr/>
        </p:nvCxnSpPr>
        <p:spPr>
          <a:xfrm>
            <a:off x="1531221" y="4108923"/>
            <a:ext cx="753965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Left Brace 12"/>
          <p:cNvSpPr/>
          <p:nvPr/>
        </p:nvSpPr>
        <p:spPr>
          <a:xfrm>
            <a:off x="979136" y="4224041"/>
            <a:ext cx="469338" cy="647364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t Brace 13"/>
          <p:cNvSpPr/>
          <p:nvPr/>
        </p:nvSpPr>
        <p:spPr>
          <a:xfrm>
            <a:off x="979137" y="5306351"/>
            <a:ext cx="469338" cy="647364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594131" y="6392708"/>
            <a:ext cx="190972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33518" y="1751245"/>
            <a:ext cx="10563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 Library</a:t>
            </a:r>
          </a:p>
          <a:p>
            <a:r>
              <a:rPr lang="en-US" dirty="0" smtClean="0"/>
              <a:t>    setup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83841" y="3088227"/>
            <a:ext cx="1379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 Constraint</a:t>
            </a:r>
          </a:p>
          <a:p>
            <a:r>
              <a:rPr lang="en-US" dirty="0" smtClean="0"/>
              <a:t>    setup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3278" y="4339318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4. Compile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3278" y="5326665"/>
            <a:ext cx="11767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5. New </a:t>
            </a:r>
          </a:p>
          <a:p>
            <a:r>
              <a:rPr lang="en-US" dirty="0" smtClean="0"/>
              <a:t>constraint </a:t>
            </a:r>
          </a:p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83841" y="6170803"/>
            <a:ext cx="1245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6. Retiming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239805" y="3858899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52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0099" y="5248865"/>
            <a:ext cx="2209800" cy="1409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3926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Register Retiming Flow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8424"/>
            <a:ext cx="9143999" cy="3794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46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McIntire_Blue</Template>
  <TotalTime>553</TotalTime>
  <Words>498</Words>
  <Application>Microsoft Macintosh PowerPoint</Application>
  <PresentationFormat>On-screen Show (4:3)</PresentationFormat>
  <Paragraphs>123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Fully Pipelined FPU for OR1200</vt:lpstr>
      <vt:lpstr>Introduction &amp; Motivation</vt:lpstr>
      <vt:lpstr>FPU in OR1200</vt:lpstr>
      <vt:lpstr>FPU in OR1200</vt:lpstr>
      <vt:lpstr>Goals and Objectives</vt:lpstr>
      <vt:lpstr>Methodology</vt:lpstr>
      <vt:lpstr>Register Retiming</vt:lpstr>
      <vt:lpstr>Register Retiming</vt:lpstr>
      <vt:lpstr>Register Retiming Flow</vt:lpstr>
      <vt:lpstr>Register Retiming Timing Report</vt:lpstr>
      <vt:lpstr>Schematic Before Retiming</vt:lpstr>
      <vt:lpstr>Schematic After Retiming</vt:lpstr>
      <vt:lpstr>VCS Functional Simulation</vt:lpstr>
      <vt:lpstr>VCS Functional Simulation</vt:lpstr>
      <vt:lpstr>Physical Layout</vt:lpstr>
      <vt:lpstr>Specification Results</vt:lpstr>
      <vt:lpstr>DesignWare IP</vt:lpstr>
      <vt:lpstr>DesignWare IP</vt:lpstr>
      <vt:lpstr>DesignWare IP</vt:lpstr>
      <vt:lpstr>Improved Scripts for design flow</vt:lpstr>
      <vt:lpstr>Improved Scripts for design flow</vt:lpstr>
      <vt:lpstr>Improved Scripts for design flow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</dc:creator>
  <cp:lastModifiedBy>Hang Zhang</cp:lastModifiedBy>
  <cp:revision>47</cp:revision>
  <dcterms:created xsi:type="dcterms:W3CDTF">2014-05-08T17:52:35Z</dcterms:created>
  <dcterms:modified xsi:type="dcterms:W3CDTF">2014-05-09T06:14:22Z</dcterms:modified>
</cp:coreProperties>
</file>